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8" r:id="rId4"/>
    <p:sldId id="258" r:id="rId5"/>
    <p:sldId id="262" r:id="rId6"/>
    <p:sldId id="28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63C1-B387-4D90-BD90-95B47856E8A2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3C65-FCFB-4E26-A501-D6BA71495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63C1-B387-4D90-BD90-95B47856E8A2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3C65-FCFB-4E26-A501-D6BA71495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63C1-B387-4D90-BD90-95B47856E8A2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3C65-FCFB-4E26-A501-D6BA71495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8AA4D-D589-4638-B4F8-31D9404A0E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025181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68615-6B47-48F2-ABEB-CF1728550E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75846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4EB7A-BEEA-44BB-A4D8-6DCC5762060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0017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10228-4578-4282-A361-8BF77D6941E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704596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054BD-4ABD-4739-8D8D-72AA0F08574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058876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6C2D8-A751-4EDF-81FA-8CFA0E2E5E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746675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DE097-B951-448B-8480-98893AF1EEF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83165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FC25E-BDC0-435C-B6E4-55B0E87906F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88632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63C1-B387-4D90-BD90-95B47856E8A2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3C65-FCFB-4E26-A501-D6BA71495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4A35A-A706-46FA-A0EC-6CC2418322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403829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9DF8D-3688-4C5C-90C9-CC5AAE73E6E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860087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5420F-5252-40DE-A41F-996E184B4E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099931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63C1-B387-4D90-BD90-95B47856E8A2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3C65-FCFB-4E26-A501-D6BA71495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63C1-B387-4D90-BD90-95B47856E8A2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3C65-FCFB-4E26-A501-D6BA71495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63C1-B387-4D90-BD90-95B47856E8A2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3C65-FCFB-4E26-A501-D6BA71495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63C1-B387-4D90-BD90-95B47856E8A2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3C65-FCFB-4E26-A501-D6BA71495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63C1-B387-4D90-BD90-95B47856E8A2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3C65-FCFB-4E26-A501-D6BA71495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63C1-B387-4D90-BD90-95B47856E8A2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3C65-FCFB-4E26-A501-D6BA71495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63C1-B387-4D90-BD90-95B47856E8A2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3C65-FCFB-4E26-A501-D6BA71495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963C1-B387-4D90-BD90-95B47856E8A2}" type="datetimeFigureOut">
              <a:rPr lang="en-US" smtClean="0"/>
              <a:pPr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73C65-FCFB-4E26-A501-D6BA71495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chemeClr val="bg1"/>
            </a:gs>
            <a:gs pos="100000">
              <a:schemeClr val="bg1"/>
            </a:gs>
            <a:gs pos="100000">
              <a:srgbClr val="CC0099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B195B6-6E42-4878-AB9B-5A269E613672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920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 descr="bor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Rectangle 212"/>
          <p:cNvSpPr>
            <a:spLocks noChangeArrowheads="1"/>
          </p:cNvSpPr>
          <p:nvPr/>
        </p:nvSpPr>
        <p:spPr bwMode="auto">
          <a:xfrm>
            <a:off x="1181100" y="756271"/>
            <a:ext cx="6858000" cy="46166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 TIỂU HỌC GIA THỤY</a:t>
            </a:r>
          </a:p>
        </p:txBody>
      </p:sp>
      <p:pic>
        <p:nvPicPr>
          <p:cNvPr id="57" name="Picture 214" descr="nature39div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227138"/>
            <a:ext cx="2286000" cy="6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Text Box 216"/>
          <p:cNvSpPr txBox="1">
            <a:spLocks noChangeArrowheads="1"/>
          </p:cNvSpPr>
          <p:nvPr/>
        </p:nvSpPr>
        <p:spPr bwMode="auto">
          <a:xfrm>
            <a:off x="1981200" y="3588603"/>
            <a:ext cx="5486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</a:rPr>
              <a:t>Môn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</a:rPr>
              <a:t>: Tin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</a:rPr>
              <a:t>học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</a:rPr>
              <a:t> 4</a:t>
            </a:r>
          </a:p>
          <a:p>
            <a:pPr algn="ctr"/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</a:rPr>
              <a:t>Giáo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</a:rPr>
              <a:t>viên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</a:rPr>
              <a:t>: TRỊNH THỊ THANH DUNG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044714"/>
            <a:ext cx="8153400" cy="70788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spc="50">
                <a:ln w="11430"/>
                <a:gradFill>
                  <a:gsLst>
                    <a:gs pos="25000">
                      <a:srgbClr val="333399">
                        <a:satMod val="155000"/>
                      </a:srgbClr>
                    </a:gs>
                    <a:gs pos="100000">
                      <a:srgbClr val="333399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KHỞI ĐỘNG ĐẦU GIỜ</a:t>
            </a:r>
            <a:endParaRPr lang="en-US" sz="4000" b="1" spc="50" dirty="0">
              <a:ln w="11430"/>
              <a:gradFill>
                <a:gsLst>
                  <a:gs pos="25000">
                    <a:srgbClr val="333399">
                      <a:satMod val="155000"/>
                    </a:srgbClr>
                  </a:gs>
                  <a:gs pos="100000">
                    <a:srgbClr val="333399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52600"/>
            <a:ext cx="9144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Slide Number Placeholder 9"/>
          <p:cNvSpPr txBox="1">
            <a:spLocks noGrp="1"/>
          </p:cNvSpPr>
          <p:nvPr/>
        </p:nvSpPr>
        <p:spPr bwMode="auto">
          <a:xfrm>
            <a:off x="7010400" y="6669088"/>
            <a:ext cx="213360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5ABA9D07-F460-46F1-9281-4EE5D3B4FEE1}" type="slidenum">
              <a:rPr lang="en-US" sz="1000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1000">
              <a:solidFill>
                <a:srgbClr val="000000"/>
              </a:solidFill>
            </a:endParaRPr>
          </a:p>
        </p:txBody>
      </p:sp>
      <p:grpSp>
        <p:nvGrpSpPr>
          <p:cNvPr id="5" name="Group 66"/>
          <p:cNvGrpSpPr>
            <a:grpSpLocks/>
          </p:cNvGrpSpPr>
          <p:nvPr/>
        </p:nvGrpSpPr>
        <p:grpSpPr bwMode="auto">
          <a:xfrm>
            <a:off x="495300" y="3219816"/>
            <a:ext cx="8153400" cy="1085483"/>
            <a:chOff x="186" y="873"/>
            <a:chExt cx="2626" cy="771"/>
          </a:xfrm>
        </p:grpSpPr>
        <p:grpSp>
          <p:nvGrpSpPr>
            <p:cNvPr id="6" name="Group 55"/>
            <p:cNvGrpSpPr>
              <a:grpSpLocks/>
            </p:cNvGrpSpPr>
            <p:nvPr/>
          </p:nvGrpSpPr>
          <p:grpSpPr bwMode="auto">
            <a:xfrm>
              <a:off x="186" y="873"/>
              <a:ext cx="2626" cy="655"/>
              <a:chOff x="2160" y="1678"/>
              <a:chExt cx="1303" cy="1134"/>
            </a:xfrm>
          </p:grpSpPr>
          <p:sp>
            <p:nvSpPr>
              <p:cNvPr id="8" name="Oval 56"/>
              <p:cNvSpPr>
                <a:spLocks noChangeArrowheads="1"/>
              </p:cNvSpPr>
              <p:nvPr/>
            </p:nvSpPr>
            <p:spPr bwMode="gray">
              <a:xfrm>
                <a:off x="2781" y="1936"/>
                <a:ext cx="61" cy="61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FCDF06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9" name="Oval 57"/>
              <p:cNvSpPr>
                <a:spLocks noChangeArrowheads="1"/>
              </p:cNvSpPr>
              <p:nvPr/>
            </p:nvSpPr>
            <p:spPr bwMode="gray">
              <a:xfrm>
                <a:off x="2783" y="1936"/>
                <a:ext cx="61" cy="614"/>
              </a:xfrm>
              <a:prstGeom prst="ellipse">
                <a:avLst/>
              </a:prstGeom>
              <a:solidFill>
                <a:srgbClr val="00FF00">
                  <a:alpha val="32156"/>
                </a:srgbClr>
              </a:soli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0" name="Oval 58"/>
              <p:cNvSpPr>
                <a:spLocks noChangeArrowheads="1"/>
              </p:cNvSpPr>
              <p:nvPr/>
            </p:nvSpPr>
            <p:spPr bwMode="gray">
              <a:xfrm>
                <a:off x="2163" y="1938"/>
                <a:ext cx="1300" cy="614"/>
              </a:xfrm>
              <a:prstGeom prst="ellipse">
                <a:avLst/>
              </a:prstGeom>
              <a:gradFill rotWithShape="1">
                <a:gsLst>
                  <a:gs pos="0">
                    <a:srgbClr val="887903"/>
                  </a:gs>
                  <a:gs pos="50000">
                    <a:srgbClr val="FCDF06"/>
                  </a:gs>
                  <a:gs pos="100000">
                    <a:srgbClr val="887903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Oval 59"/>
              <p:cNvSpPr>
                <a:spLocks noChangeArrowheads="1"/>
              </p:cNvSpPr>
              <p:nvPr/>
            </p:nvSpPr>
            <p:spPr bwMode="gray">
              <a:xfrm>
                <a:off x="2160" y="1924"/>
                <a:ext cx="1300" cy="614"/>
              </a:xfrm>
              <a:prstGeom prst="ellipse">
                <a:avLst/>
              </a:prstGeom>
              <a:solidFill>
                <a:srgbClr val="FF00FF">
                  <a:alpha val="0"/>
                </a:srgbClr>
              </a:solidFill>
              <a:ln w="3810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Oval 60"/>
              <p:cNvSpPr>
                <a:spLocks noChangeArrowheads="1"/>
              </p:cNvSpPr>
              <p:nvPr/>
            </p:nvSpPr>
            <p:spPr bwMode="gray">
              <a:xfrm>
                <a:off x="2228" y="1938"/>
                <a:ext cx="1170" cy="614"/>
              </a:xfrm>
              <a:prstGeom prst="ellipse">
                <a:avLst/>
              </a:prstGeom>
              <a:solidFill>
                <a:srgbClr val="FF00FF"/>
              </a:soli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Oval 61"/>
              <p:cNvSpPr>
                <a:spLocks noChangeArrowheads="1"/>
              </p:cNvSpPr>
              <p:nvPr/>
            </p:nvSpPr>
            <p:spPr bwMode="gray">
              <a:xfrm>
                <a:off x="2246" y="1678"/>
                <a:ext cx="1134" cy="1134"/>
              </a:xfrm>
              <a:prstGeom prst="ellipse">
                <a:avLst/>
              </a:prstGeom>
              <a:gradFill rotWithShape="1">
                <a:gsLst>
                  <a:gs pos="0">
                    <a:srgbClr val="595959"/>
                  </a:gs>
                  <a:gs pos="100000">
                    <a:srgbClr val="C0C0C0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Oval 62"/>
              <p:cNvSpPr>
                <a:spLocks noChangeArrowheads="1"/>
              </p:cNvSpPr>
              <p:nvPr/>
            </p:nvSpPr>
            <p:spPr bwMode="gray">
              <a:xfrm>
                <a:off x="2261" y="1685"/>
                <a:ext cx="1105" cy="110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E9E9E9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" name="Oval 63"/>
              <p:cNvSpPr>
                <a:spLocks noChangeArrowheads="1"/>
              </p:cNvSpPr>
              <p:nvPr/>
            </p:nvSpPr>
            <p:spPr bwMode="gray">
              <a:xfrm>
                <a:off x="2273" y="1696"/>
                <a:ext cx="1052" cy="1032"/>
              </a:xfrm>
              <a:prstGeom prst="ellipse">
                <a:avLst/>
              </a:prstGeom>
              <a:solidFill>
                <a:schemeClr val="bg1">
                  <a:alpha val="47842"/>
                </a:schemeClr>
              </a:soli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6" name="Oval 64"/>
              <p:cNvSpPr>
                <a:spLocks noChangeArrowheads="1"/>
              </p:cNvSpPr>
              <p:nvPr/>
            </p:nvSpPr>
            <p:spPr bwMode="gray">
              <a:xfrm>
                <a:off x="2334" y="1725"/>
                <a:ext cx="936" cy="83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0C0C0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0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Text Box 65"/>
            <p:cNvSpPr txBox="1">
              <a:spLocks noChangeArrowheads="1"/>
            </p:cNvSpPr>
            <p:nvPr/>
          </p:nvSpPr>
          <p:spPr bwMode="auto">
            <a:xfrm>
              <a:off x="499" y="965"/>
              <a:ext cx="2100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>
                  <a:solidFill>
                    <a:srgbClr val="3333FF"/>
                  </a:solidFill>
                  <a:latin typeface="Times New Roman" pitchFamily="18" charset="0"/>
                </a:rPr>
                <a:t>Trò chơi: Ai nhanh ai đúng?</a:t>
              </a:r>
              <a:endParaRPr lang="en-US" sz="3200" b="1" dirty="0">
                <a:solidFill>
                  <a:srgbClr val="3333FF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182217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1"/>
          <p:cNvGrpSpPr>
            <a:grpSpLocks/>
          </p:cNvGrpSpPr>
          <p:nvPr/>
        </p:nvGrpSpPr>
        <p:grpSpPr bwMode="auto">
          <a:xfrm>
            <a:off x="2266666" y="2084695"/>
            <a:ext cx="4724400" cy="830262"/>
            <a:chOff x="2895600" y="84138"/>
            <a:chExt cx="4724400" cy="830262"/>
          </a:xfrm>
        </p:grpSpPr>
        <p:sp>
          <p:nvSpPr>
            <p:cNvPr id="9" name="AutoShape 17" descr="Pink tissue paper"/>
            <p:cNvSpPr>
              <a:spLocks noChangeArrowheads="1"/>
            </p:cNvSpPr>
            <p:nvPr/>
          </p:nvSpPr>
          <p:spPr bwMode="auto">
            <a:xfrm>
              <a:off x="2895600" y="84138"/>
              <a:ext cx="4724400" cy="830262"/>
            </a:xfrm>
            <a:prstGeom prst="roundRect">
              <a:avLst>
                <a:gd name="adj" fmla="val 50000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38100" algn="ctr">
              <a:solidFill>
                <a:srgbClr val="74A73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 eaLnBrk="1" hangingPunct="1"/>
              <a:endParaRPr lang="en-US" sz="1800"/>
            </a:p>
          </p:txBody>
        </p:sp>
        <p:grpSp>
          <p:nvGrpSpPr>
            <p:cNvPr id="10" name="Group 73"/>
            <p:cNvGrpSpPr>
              <a:grpSpLocks/>
            </p:cNvGrpSpPr>
            <p:nvPr/>
          </p:nvGrpSpPr>
          <p:grpSpPr bwMode="auto">
            <a:xfrm>
              <a:off x="3276600" y="185738"/>
              <a:ext cx="3962400" cy="681037"/>
              <a:chOff x="720" y="240"/>
              <a:chExt cx="4752" cy="505"/>
            </a:xfrm>
          </p:grpSpPr>
          <p:sp>
            <p:nvSpPr>
              <p:cNvPr id="11" name="AutoShape 23" descr="White marble"/>
              <p:cNvSpPr>
                <a:spLocks noChangeArrowheads="1"/>
              </p:cNvSpPr>
              <p:nvPr/>
            </p:nvSpPr>
            <p:spPr bwMode="gray">
              <a:xfrm>
                <a:off x="720" y="240"/>
                <a:ext cx="4752" cy="505"/>
              </a:xfrm>
              <a:prstGeom prst="roundRect">
                <a:avLst>
                  <a:gd name="adj" fmla="val 50000"/>
                </a:avLst>
              </a:prstGeom>
              <a:blipFill dpi="0" rotWithShape="1">
                <a:blip r:embed="rId4"/>
                <a:srcRect/>
                <a:tile tx="0" ty="0" sx="100000" sy="100000" flip="none" algn="tl"/>
              </a:blipFill>
              <a:ln w="38100" algn="ctr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r" rtl="1" eaLnBrk="1" hangingPunct="1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12" name="Text Box 26" descr="White marble"/>
              <p:cNvSpPr txBox="1">
                <a:spLocks noChangeArrowheads="1"/>
              </p:cNvSpPr>
              <p:nvPr/>
            </p:nvSpPr>
            <p:spPr bwMode="gray">
              <a:xfrm>
                <a:off x="918" y="296"/>
                <a:ext cx="4371" cy="365"/>
              </a:xfrm>
              <a:prstGeom prst="rect">
                <a:avLst/>
              </a:prstGeom>
              <a:blipFill dpi="0" rotWithShape="1">
                <a:blip r:embed="rId4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600" b="1" dirty="0">
                    <a:solidFill>
                      <a:srgbClr val="0033CC"/>
                    </a:solidFill>
                  </a:rPr>
                  <a:t>MỤC TIÊU BÀI HỌC</a:t>
                </a:r>
              </a:p>
            </p:txBody>
          </p:sp>
        </p:grpSp>
      </p:grpSp>
      <p:sp>
        <p:nvSpPr>
          <p:cNvPr id="13" name="Flowchart: Terminator 12"/>
          <p:cNvSpPr/>
          <p:nvPr/>
        </p:nvSpPr>
        <p:spPr>
          <a:xfrm>
            <a:off x="1905000" y="3130550"/>
            <a:ext cx="6757988" cy="973137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600">
                <a:solidFill>
                  <a:schemeClr val="tx1"/>
                </a:solidFill>
              </a:rPr>
              <a:t>Chèn được tranh ảnh vào trang soạn thảo.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14" name="Flowchart: Terminator 13"/>
          <p:cNvSpPr/>
          <p:nvPr/>
        </p:nvSpPr>
        <p:spPr>
          <a:xfrm>
            <a:off x="1939925" y="5197475"/>
            <a:ext cx="6759575" cy="974725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600">
                <a:solidFill>
                  <a:schemeClr val="tx1"/>
                </a:solidFill>
              </a:rPr>
              <a:t>Biết cách điều chỉnh kích thước của tranh ảnh trong trang soạn thảo.</a:t>
            </a:r>
            <a:endParaRPr lang="en-US" sz="2600" dirty="0">
              <a:solidFill>
                <a:schemeClr val="tx1"/>
              </a:solidFill>
            </a:endParaRPr>
          </a:p>
        </p:txBody>
      </p:sp>
      <p:grpSp>
        <p:nvGrpSpPr>
          <p:cNvPr id="15" name="Group 7"/>
          <p:cNvGrpSpPr>
            <a:grpSpLocks/>
          </p:cNvGrpSpPr>
          <p:nvPr/>
        </p:nvGrpSpPr>
        <p:grpSpPr bwMode="auto">
          <a:xfrm>
            <a:off x="421521" y="3265487"/>
            <a:ext cx="1554917" cy="2745403"/>
            <a:chOff x="350838" y="1876799"/>
            <a:chExt cx="1554162" cy="2746001"/>
          </a:xfrm>
        </p:grpSpPr>
        <p:grpSp>
          <p:nvGrpSpPr>
            <p:cNvPr id="16" name="Group 7"/>
            <p:cNvGrpSpPr>
              <a:grpSpLocks/>
            </p:cNvGrpSpPr>
            <p:nvPr/>
          </p:nvGrpSpPr>
          <p:grpSpPr bwMode="auto">
            <a:xfrm>
              <a:off x="914400" y="2133600"/>
              <a:ext cx="914400" cy="152400"/>
              <a:chOff x="0" y="1896"/>
              <a:chExt cx="5760" cy="120"/>
            </a:xfrm>
          </p:grpSpPr>
          <p:sp>
            <p:nvSpPr>
              <p:cNvPr id="32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3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17" name="Group 40"/>
            <p:cNvGrpSpPr>
              <a:grpSpLocks/>
            </p:cNvGrpSpPr>
            <p:nvPr/>
          </p:nvGrpSpPr>
          <p:grpSpPr bwMode="auto">
            <a:xfrm rot="5400000">
              <a:off x="-243681" y="3185319"/>
              <a:ext cx="1858962" cy="304800"/>
              <a:chOff x="0" y="1896"/>
              <a:chExt cx="5760" cy="120"/>
            </a:xfrm>
          </p:grpSpPr>
          <p:sp>
            <p:nvSpPr>
              <p:cNvPr id="30" name="Rectangle 41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18" name="Group 14"/>
            <p:cNvGrpSpPr>
              <a:grpSpLocks/>
            </p:cNvGrpSpPr>
            <p:nvPr/>
          </p:nvGrpSpPr>
          <p:grpSpPr bwMode="auto">
            <a:xfrm rot="5400000">
              <a:off x="317343" y="1917435"/>
              <a:ext cx="717865" cy="636587"/>
              <a:chOff x="2078" y="1824"/>
              <a:chExt cx="1783" cy="1615"/>
            </a:xfrm>
          </p:grpSpPr>
          <p:sp>
            <p:nvSpPr>
              <p:cNvPr id="25" name="AutoShape 16"/>
              <p:cNvSpPr>
                <a:spLocks noChangeArrowheads="1"/>
              </p:cNvSpPr>
              <p:nvPr/>
            </p:nvSpPr>
            <p:spPr bwMode="gray">
              <a:xfrm rot="5400000" flipH="1">
                <a:off x="3610" y="2514"/>
                <a:ext cx="309" cy="19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26" name="Oval 1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27" name="Oval 1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28" name="Oval 22"/>
              <p:cNvSpPr>
                <a:spLocks noChangeArrowheads="1"/>
              </p:cNvSpPr>
              <p:nvPr/>
            </p:nvSpPr>
            <p:spPr bwMode="gray">
              <a:xfrm>
                <a:off x="2169" y="2099"/>
                <a:ext cx="1412" cy="1079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>
                <a:noFill/>
              </a:ln>
            </p:spPr>
            <p:txBody>
              <a:bodyPr rot="10800000" vert="eaVert" anchor="ctr">
                <a:spAutoFit/>
              </a:bodyPr>
              <a:lstStyle/>
              <a:p>
                <a:pPr eaLnBrk="1" hangingPunct="1">
                  <a:defRPr/>
                </a:pPr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29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2178" y="2085"/>
                <a:ext cx="1417" cy="1095"/>
              </a:xfrm>
              <a:prstGeom prst="ellipse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19" name="Group 7"/>
            <p:cNvGrpSpPr>
              <a:grpSpLocks/>
            </p:cNvGrpSpPr>
            <p:nvPr/>
          </p:nvGrpSpPr>
          <p:grpSpPr bwMode="auto">
            <a:xfrm>
              <a:off x="990600" y="4191000"/>
              <a:ext cx="914400" cy="152400"/>
              <a:chOff x="0" y="1896"/>
              <a:chExt cx="5760" cy="120"/>
            </a:xfrm>
          </p:grpSpPr>
          <p:sp>
            <p:nvSpPr>
              <p:cNvPr id="23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24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20" name="Group 14"/>
            <p:cNvGrpSpPr>
              <a:grpSpLocks/>
            </p:cNvGrpSpPr>
            <p:nvPr/>
          </p:nvGrpSpPr>
          <p:grpSpPr bwMode="auto">
            <a:xfrm rot="5400000">
              <a:off x="345281" y="3977482"/>
              <a:ext cx="650875" cy="639762"/>
              <a:chOff x="4142" y="1832"/>
              <a:chExt cx="1621" cy="1610"/>
            </a:xfrm>
          </p:grpSpPr>
          <p:sp>
            <p:nvSpPr>
              <p:cNvPr id="21" name="Oval 18"/>
              <p:cNvSpPr>
                <a:spLocks noChangeArrowheads="1"/>
              </p:cNvSpPr>
              <p:nvPr/>
            </p:nvSpPr>
            <p:spPr bwMode="gray">
              <a:xfrm>
                <a:off x="4142" y="1832"/>
                <a:ext cx="1621" cy="1610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22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4245" y="2090"/>
                <a:ext cx="1422" cy="1091"/>
              </a:xfrm>
              <a:prstGeom prst="ellipse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</p:grpSp>
      <p:pic>
        <p:nvPicPr>
          <p:cNvPr id="36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1588" y="6034087"/>
            <a:ext cx="825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ext Box 10"/>
          <p:cNvSpPr txBox="1">
            <a:spLocks noChangeArrowheads="1"/>
          </p:cNvSpPr>
          <p:nvPr/>
        </p:nvSpPr>
        <p:spPr bwMode="auto">
          <a:xfrm>
            <a:off x="0" y="533400"/>
            <a:ext cx="94488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</a:rPr>
              <a:t>Chèn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</a:rPr>
              <a:t>và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</a:rPr>
              <a:t>điều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</a:rPr>
              <a:t>chỉnh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</a:rPr>
              <a:t>tranh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</a:rPr>
              <a:t>ảnh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</a:rPr>
              <a:t>trong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</a:rPr>
              <a:t>văn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</a:rPr>
              <a:t>bản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</a:rPr>
              <a:t> (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</a:rPr>
              <a:t>tiết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</a:rPr>
              <a:t> 2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</a:rPr>
              <a:t>)</a:t>
            </a:r>
          </a:p>
          <a:p>
            <a:pPr algn="ctr"/>
            <a:endParaRPr lang="en-US" sz="28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" y="6010275"/>
            <a:ext cx="825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loud Callout 8"/>
          <p:cNvSpPr/>
          <p:nvPr/>
        </p:nvSpPr>
        <p:spPr>
          <a:xfrm>
            <a:off x="2286000" y="0"/>
            <a:ext cx="5029200" cy="1447800"/>
          </a:xfrm>
          <a:prstGeom prst="cloudCallout">
            <a:avLst>
              <a:gd name="adj1" fmla="val 16946"/>
              <a:gd name="adj2" fmla="val 36595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THỰC HÀNH</a:t>
            </a:r>
            <a:endParaRPr lang="en-US" sz="28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A79859-5B5C-1EED-5127-F3661514ED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2587" y="1619250"/>
            <a:ext cx="5838825" cy="3619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" y="6010275"/>
            <a:ext cx="825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A4B90FC-F631-0C73-387F-7B415E133A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95725"/>
            <a:ext cx="9144000" cy="446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414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1288</TotalTime>
  <Words>72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Nguyen Huu Phuc</cp:lastModifiedBy>
  <cp:revision>116</cp:revision>
  <dcterms:created xsi:type="dcterms:W3CDTF">2017-11-24T11:21:01Z</dcterms:created>
  <dcterms:modified xsi:type="dcterms:W3CDTF">2022-11-22T04:17:45Z</dcterms:modified>
</cp:coreProperties>
</file>